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67" r:id="rId3"/>
    <p:sldId id="270" r:id="rId4"/>
    <p:sldId id="269" r:id="rId5"/>
    <p:sldId id="266" r:id="rId6"/>
    <p:sldId id="268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415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5990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16291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97079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17213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4109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9330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1371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5411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7015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1293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9675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4842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0626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504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Defend&amp;Publish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Ep 60 Tips for Edited Collections – Pt. 1 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144671377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31E41-2F79-45B5-88F7-107B0A487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Develop a clear call and distribute </a:t>
            </a:r>
            <a:r>
              <a:rPr lang="en-US" dirty="0" err="1"/>
              <a:t>appopriately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E1605-F4BD-49CE-9EBF-DA05B4A97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purpose of your edited collection?</a:t>
            </a:r>
          </a:p>
          <a:p>
            <a:r>
              <a:rPr lang="en-US" dirty="0"/>
              <a:t>What is the working title for this project?</a:t>
            </a:r>
          </a:p>
          <a:p>
            <a:r>
              <a:rPr lang="en-US" dirty="0"/>
              <a:t>Where do you plan to submit it (press, series, backups)? What must go in the call that will meet the needs of this audience?</a:t>
            </a:r>
          </a:p>
          <a:p>
            <a:r>
              <a:rPr lang="en-US" dirty="0"/>
              <a:t>How do you think your collection will be used and by who?</a:t>
            </a:r>
          </a:p>
          <a:p>
            <a:r>
              <a:rPr lang="en-US" dirty="0"/>
              <a:t>What is the timeline for entire project (proposal review, first drafts due, etc.)?</a:t>
            </a:r>
          </a:p>
          <a:p>
            <a:r>
              <a:rPr lang="en-US" dirty="0" err="1"/>
              <a:t>Whrere</a:t>
            </a:r>
            <a:r>
              <a:rPr lang="en-US" dirty="0"/>
              <a:t> can this call be circulated?</a:t>
            </a:r>
          </a:p>
          <a:p>
            <a:r>
              <a:rPr lang="en-US" dirty="0"/>
              <a:t>Can authors be invited?</a:t>
            </a:r>
          </a:p>
        </p:txBody>
      </p:sp>
    </p:spTree>
    <p:extLst>
      <p:ext uri="{BB962C8B-B14F-4D97-AF65-F5344CB8AC3E}">
        <p14:creationId xmlns:p14="http://schemas.microsoft.com/office/powerpoint/2010/main" val="423107789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B973D-C8FB-4EDB-9EC9-ECA247E2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Get a proposal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6ABC5-E56A-4C60-91B0-D67F6D975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for 150-250 word chapter proposals to review who might fit in the collection and where</a:t>
            </a:r>
          </a:p>
          <a:p>
            <a:r>
              <a:rPr lang="en-US" dirty="0"/>
              <a:t>Organize proposals into yes, no, maybe and brainstorm sections or working table of contents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5141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31F10-8290-4471-8820-2067DBD6F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3. Develop clear submission guidelines for those accepted and communicate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E989D-D03A-43F6-B901-988F4C167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documentation style?</a:t>
            </a:r>
          </a:p>
          <a:p>
            <a:r>
              <a:rPr lang="en-US" dirty="0"/>
              <a:t>Length of chapters?</a:t>
            </a:r>
          </a:p>
          <a:p>
            <a:r>
              <a:rPr lang="en-US" dirty="0"/>
              <a:t>Single or double spaced, font, and size?</a:t>
            </a:r>
          </a:p>
          <a:p>
            <a:r>
              <a:rPr lang="en-US" dirty="0"/>
              <a:t>Other style guidance?</a:t>
            </a:r>
          </a:p>
          <a:p>
            <a:r>
              <a:rPr lang="en-US" dirty="0"/>
              <a:t>Rules for figures, tables, and images?</a:t>
            </a:r>
          </a:p>
          <a:p>
            <a:r>
              <a:rPr lang="en-US" dirty="0"/>
              <a:t>Deadlines and how to submit?</a:t>
            </a:r>
          </a:p>
        </p:txBody>
      </p:sp>
    </p:spTree>
    <p:extLst>
      <p:ext uri="{BB962C8B-B14F-4D97-AF65-F5344CB8AC3E}">
        <p14:creationId xmlns:p14="http://schemas.microsoft.com/office/powerpoint/2010/main" val="399065592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F1E31-A914-4C66-A958-9D17FD69B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Design a workflow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FFF70-5AB8-45E4-999E-E41398F3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are first drafts stored, second drafts, etc.? (Google Docs? Asana?)</a:t>
            </a:r>
          </a:p>
          <a:p>
            <a:r>
              <a:rPr lang="en-US" dirty="0"/>
              <a:t>Where are notes stored for all chapters?</a:t>
            </a:r>
          </a:p>
          <a:p>
            <a:r>
              <a:rPr lang="en-US" dirty="0"/>
              <a:t>How are emails with contributors tracked?</a:t>
            </a:r>
          </a:p>
          <a:p>
            <a:r>
              <a:rPr lang="en-US" dirty="0"/>
              <a:t>How is email communication with </a:t>
            </a:r>
            <a:r>
              <a:rPr lang="en-US" dirty="0" err="1"/>
              <a:t>contirbutors</a:t>
            </a:r>
            <a:r>
              <a:rPr lang="en-US" dirty="0"/>
              <a:t> systematized?</a:t>
            </a:r>
          </a:p>
        </p:txBody>
      </p:sp>
    </p:spTree>
    <p:extLst>
      <p:ext uri="{BB962C8B-B14F-4D97-AF65-F5344CB8AC3E}">
        <p14:creationId xmlns:p14="http://schemas.microsoft.com/office/powerpoint/2010/main" val="128623783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909B3-B355-4ADB-B298-E0D347CBF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Break project into parts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341B89-006C-4630-B9DC-238B55DCC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Foreword and Afterword – invite someone?</a:t>
            </a:r>
          </a:p>
          <a:p>
            <a:r>
              <a:rPr lang="en-US" dirty="0"/>
              <a:t>Design table of contents based on chapters submitted and note holes (invite additional authors?)</a:t>
            </a:r>
          </a:p>
          <a:p>
            <a:r>
              <a:rPr lang="en-US" dirty="0"/>
              <a:t>Organize chapters into sections</a:t>
            </a:r>
          </a:p>
          <a:p>
            <a:r>
              <a:rPr lang="en-US" dirty="0"/>
              <a:t>Decide on focus for introductory chapter and concluding chapter</a:t>
            </a:r>
          </a:p>
          <a:p>
            <a:r>
              <a:rPr lang="en-US" dirty="0"/>
              <a:t>Determine if other editorial material is needed (section introductions, etc.)</a:t>
            </a:r>
          </a:p>
          <a:p>
            <a:r>
              <a:rPr lang="en-US" dirty="0"/>
              <a:t>Select focus for </a:t>
            </a:r>
            <a:r>
              <a:rPr lang="en-US" dirty="0" err="1"/>
              <a:t>supplimentary</a:t>
            </a:r>
            <a:r>
              <a:rPr lang="en-US" dirty="0"/>
              <a:t> material (teaching unit, website, etc.)</a:t>
            </a:r>
          </a:p>
        </p:txBody>
      </p:sp>
    </p:spTree>
    <p:extLst>
      <p:ext uri="{BB962C8B-B14F-4D97-AF65-F5344CB8AC3E}">
        <p14:creationId xmlns:p14="http://schemas.microsoft.com/office/powerpoint/2010/main" val="29962183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71657-6D09-4A93-9E51-EA28968C5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 ideas for your collection with us!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0FD480-6EF7-4649-815F-395D9D7D87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332" y="2222500"/>
            <a:ext cx="10319335" cy="3636963"/>
          </a:xfrm>
        </p:spPr>
      </p:pic>
    </p:spTree>
    <p:extLst>
      <p:ext uri="{BB962C8B-B14F-4D97-AF65-F5344CB8AC3E}">
        <p14:creationId xmlns:p14="http://schemas.microsoft.com/office/powerpoint/2010/main" val="38121604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1547</TotalTime>
  <Words>322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Defend&amp;Publish</vt:lpstr>
      <vt:lpstr>1. Develop a clear call and distribute appopriately</vt:lpstr>
      <vt:lpstr>2. Get a proposal first</vt:lpstr>
      <vt:lpstr>3. Develop clear submission guidelines for those accepted and communicate next steps</vt:lpstr>
      <vt:lpstr>4. Design a workflow</vt:lpstr>
      <vt:lpstr>5. Break project into parts </vt:lpstr>
      <vt:lpstr>Brainstorm ideas for your collection with us!</vt:lpstr>
    </vt:vector>
  </TitlesOfParts>
  <Company>The University of Findlay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Defend&amp;Publish</dc:title>
  <dc:creator>Christine Tulley</dc:creator>
  <cp:lastModifiedBy>Christine Tulley</cp:lastModifiedBy>
  <cp:revision>20</cp:revision>
  <dcterms:created xsi:type="dcterms:W3CDTF">2021-08-29T12:59:38Z</dcterms:created>
  <dcterms:modified xsi:type="dcterms:W3CDTF">2022-01-31T18:13:28Z</dcterms:modified>
</cp:coreProperties>
</file>